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9" r:id="rId4"/>
    <p:sldId id="259" r:id="rId5"/>
    <p:sldId id="257" r:id="rId6"/>
    <p:sldId id="258" r:id="rId7"/>
    <p:sldId id="266" r:id="rId8"/>
    <p:sldId id="265" r:id="rId9"/>
    <p:sldId id="268" r:id="rId10"/>
    <p:sldId id="269" r:id="rId11"/>
    <p:sldId id="271" r:id="rId12"/>
    <p:sldId id="272" r:id="rId13"/>
    <p:sldId id="282" r:id="rId14"/>
    <p:sldId id="273" r:id="rId15"/>
    <p:sldId id="274" r:id="rId16"/>
    <p:sldId id="275" r:id="rId17"/>
    <p:sldId id="276" r:id="rId18"/>
    <p:sldId id="277" r:id="rId19"/>
    <p:sldId id="283" r:id="rId20"/>
    <p:sldId id="284" r:id="rId21"/>
    <p:sldId id="285" r:id="rId22"/>
    <p:sldId id="278" r:id="rId23"/>
    <p:sldId id="286" r:id="rId24"/>
    <p:sldId id="281" r:id="rId25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B1BC-3DEE-4303-A0A2-4BA75C35DC87}" type="datetimeFigureOut">
              <a:rPr lang="es-EC" smtClean="0"/>
              <a:t>22/04/2013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08BA-7B7F-440F-8D38-1EE1DA4299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385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B1BC-3DEE-4303-A0A2-4BA75C35DC87}" type="datetimeFigureOut">
              <a:rPr lang="es-EC" smtClean="0"/>
              <a:t>22/04/2013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08BA-7B7F-440F-8D38-1EE1DA4299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46000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B1BC-3DEE-4303-A0A2-4BA75C35DC87}" type="datetimeFigureOut">
              <a:rPr lang="es-EC" smtClean="0"/>
              <a:t>22/04/2013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08BA-7B7F-440F-8D38-1EE1DA4299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1220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B1BC-3DEE-4303-A0A2-4BA75C35DC87}" type="datetimeFigureOut">
              <a:rPr lang="es-EC" smtClean="0"/>
              <a:t>22/04/2013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08BA-7B7F-440F-8D38-1EE1DA4299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3029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B1BC-3DEE-4303-A0A2-4BA75C35DC87}" type="datetimeFigureOut">
              <a:rPr lang="es-EC" smtClean="0"/>
              <a:t>22/04/2013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08BA-7B7F-440F-8D38-1EE1DA4299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3571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B1BC-3DEE-4303-A0A2-4BA75C35DC87}" type="datetimeFigureOut">
              <a:rPr lang="es-EC" smtClean="0"/>
              <a:t>22/04/2013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08BA-7B7F-440F-8D38-1EE1DA4299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8031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B1BC-3DEE-4303-A0A2-4BA75C35DC87}" type="datetimeFigureOut">
              <a:rPr lang="es-EC" smtClean="0"/>
              <a:t>22/04/2013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08BA-7B7F-440F-8D38-1EE1DA4299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4570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B1BC-3DEE-4303-A0A2-4BA75C35DC87}" type="datetimeFigureOut">
              <a:rPr lang="es-EC" smtClean="0"/>
              <a:t>22/04/2013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08BA-7B7F-440F-8D38-1EE1DA4299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456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B1BC-3DEE-4303-A0A2-4BA75C35DC87}" type="datetimeFigureOut">
              <a:rPr lang="es-EC" smtClean="0"/>
              <a:t>22/04/2013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08BA-7B7F-440F-8D38-1EE1DA4299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2279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B1BC-3DEE-4303-A0A2-4BA75C35DC87}" type="datetimeFigureOut">
              <a:rPr lang="es-EC" smtClean="0"/>
              <a:t>22/04/2013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08BA-7B7F-440F-8D38-1EE1DA4299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7646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B1BC-3DEE-4303-A0A2-4BA75C35DC87}" type="datetimeFigureOut">
              <a:rPr lang="es-EC" smtClean="0"/>
              <a:t>22/04/2013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08BA-7B7F-440F-8D38-1EE1DA4299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2588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DB1BC-3DEE-4303-A0A2-4BA75C35DC87}" type="datetimeFigureOut">
              <a:rPr lang="es-EC" smtClean="0"/>
              <a:t>22/04/2013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808BA-7B7F-440F-8D38-1EE1DA4299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6976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uestafacil.com/" TargetMode="External"/><Relationship Id="rId2" Type="http://schemas.openxmlformats.org/officeDocument/2006/relationships/hyperlink" Target="http://www.e-encuesta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nlineencuesta.com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s.surveymonkey.com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33" b="27600"/>
          <a:stretch/>
        </p:blipFill>
        <p:spPr>
          <a:xfrm>
            <a:off x="1195493" y="2747268"/>
            <a:ext cx="5960927" cy="18002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261468"/>
            <a:ext cx="3048000" cy="22860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48681"/>
            <a:ext cx="19442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34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Agregar Página</a:t>
            </a:r>
            <a:endParaRPr lang="es-EC" b="1" dirty="0"/>
          </a:p>
        </p:txBody>
      </p:sp>
      <p:pic>
        <p:nvPicPr>
          <p:cNvPr id="5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86421"/>
            <a:ext cx="7502913" cy="5649255"/>
          </a:xfrm>
        </p:spPr>
      </p:pic>
    </p:spTree>
    <p:extLst>
      <p:ext uri="{BB962C8B-B14F-4D97-AF65-F5344CB8AC3E}">
        <p14:creationId xmlns:p14="http://schemas.microsoft.com/office/powerpoint/2010/main" val="32074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8216852" cy="4176464"/>
          </a:xfrm>
        </p:spPr>
      </p:pic>
    </p:spTree>
    <p:extLst>
      <p:ext uri="{BB962C8B-B14F-4D97-AF65-F5344CB8AC3E}">
        <p14:creationId xmlns:p14="http://schemas.microsoft.com/office/powerpoint/2010/main" val="35386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Agregar Pregunta</a:t>
            </a:r>
            <a:endParaRPr lang="es-EC" b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0768"/>
            <a:ext cx="5890385" cy="5200663"/>
          </a:xfrm>
        </p:spPr>
      </p:pic>
    </p:spTree>
    <p:extLst>
      <p:ext uri="{BB962C8B-B14F-4D97-AF65-F5344CB8AC3E}">
        <p14:creationId xmlns:p14="http://schemas.microsoft.com/office/powerpoint/2010/main" val="314764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00630" cy="4464496"/>
          </a:xfrm>
        </p:spPr>
      </p:pic>
    </p:spTree>
    <p:extLst>
      <p:ext uri="{BB962C8B-B14F-4D97-AF65-F5344CB8AC3E}">
        <p14:creationId xmlns:p14="http://schemas.microsoft.com/office/powerpoint/2010/main" val="162803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Recopilar Respuestas</a:t>
            </a:r>
            <a:endParaRPr lang="es-EC" b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8915682" cy="4248471"/>
          </a:xfrm>
        </p:spPr>
      </p:pic>
    </p:spTree>
    <p:extLst>
      <p:ext uri="{BB962C8B-B14F-4D97-AF65-F5344CB8AC3E}">
        <p14:creationId xmlns:p14="http://schemas.microsoft.com/office/powerpoint/2010/main" val="400957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Enlace web</a:t>
            </a:r>
            <a:endParaRPr lang="es-EC" b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860495" cy="4320479"/>
          </a:xfrm>
        </p:spPr>
      </p:pic>
    </p:spTree>
    <p:extLst>
      <p:ext uri="{BB962C8B-B14F-4D97-AF65-F5344CB8AC3E}">
        <p14:creationId xmlns:p14="http://schemas.microsoft.com/office/powerpoint/2010/main" val="16871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Configuración del recopilador</a:t>
            </a:r>
            <a:endParaRPr lang="es-EC" b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9021918" cy="3091426"/>
          </a:xfrm>
        </p:spPr>
      </p:pic>
    </p:spTree>
    <p:extLst>
      <p:ext uri="{BB962C8B-B14F-4D97-AF65-F5344CB8AC3E}">
        <p14:creationId xmlns:p14="http://schemas.microsoft.com/office/powerpoint/2010/main" val="288335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Restricciones del recopilador</a:t>
            </a:r>
            <a:endParaRPr lang="es-EC" b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8927984" cy="4320479"/>
          </a:xfrm>
        </p:spPr>
      </p:pic>
    </p:spTree>
    <p:extLst>
      <p:ext uri="{BB962C8B-B14F-4D97-AF65-F5344CB8AC3E}">
        <p14:creationId xmlns:p14="http://schemas.microsoft.com/office/powerpoint/2010/main" val="16554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Análisis de Resultados</a:t>
            </a:r>
            <a:endParaRPr lang="es-EC" b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7056784" cy="4861958"/>
          </a:xfrm>
        </p:spPr>
      </p:pic>
    </p:spTree>
    <p:extLst>
      <p:ext uri="{BB962C8B-B14F-4D97-AF65-F5344CB8AC3E}">
        <p14:creationId xmlns:p14="http://schemas.microsoft.com/office/powerpoint/2010/main" val="297377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Gráfico de barras</a:t>
            </a:r>
            <a:endParaRPr lang="es-EC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7909592" cy="5055398"/>
          </a:xfrm>
        </p:spPr>
      </p:pic>
    </p:spTree>
    <p:extLst>
      <p:ext uri="{BB962C8B-B14F-4D97-AF65-F5344CB8AC3E}">
        <p14:creationId xmlns:p14="http://schemas.microsoft.com/office/powerpoint/2010/main" val="418884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994122"/>
          </a:xfrm>
        </p:spPr>
        <p:txBody>
          <a:bodyPr>
            <a:noAutofit/>
          </a:bodyPr>
          <a:lstStyle/>
          <a:p>
            <a:r>
              <a:rPr lang="es-EC" sz="4000" b="1" dirty="0"/>
              <a:t>¿</a:t>
            </a:r>
            <a:r>
              <a:rPr lang="es-EC" sz="4000" b="1" dirty="0" smtClean="0"/>
              <a:t>Qué es y para qué sirve y</a:t>
            </a:r>
            <a:br>
              <a:rPr lang="es-EC" sz="4000" b="1" dirty="0" smtClean="0"/>
            </a:br>
            <a:r>
              <a:rPr lang="es-EC" sz="4000" b="1" dirty="0" smtClean="0"/>
              <a:t> cómo funciona?</a:t>
            </a:r>
            <a:endParaRPr lang="es-EC" sz="4000" b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7637086" cy="4886505"/>
          </a:xfrm>
        </p:spPr>
      </p:pic>
    </p:spTree>
    <p:extLst>
      <p:ext uri="{BB962C8B-B14F-4D97-AF65-F5344CB8AC3E}">
        <p14:creationId xmlns:p14="http://schemas.microsoft.com/office/powerpoint/2010/main" val="324416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Gráfico de columnas</a:t>
            </a:r>
            <a:endParaRPr lang="es-EC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6192688" cy="5043984"/>
          </a:xfrm>
        </p:spPr>
      </p:pic>
    </p:spTree>
    <p:extLst>
      <p:ext uri="{BB962C8B-B14F-4D97-AF65-F5344CB8AC3E}">
        <p14:creationId xmlns:p14="http://schemas.microsoft.com/office/powerpoint/2010/main" val="39742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Gráfico circular</a:t>
            </a:r>
            <a:endParaRPr lang="es-EC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6465971" cy="5274264"/>
          </a:xfrm>
        </p:spPr>
      </p:pic>
    </p:spTree>
    <p:extLst>
      <p:ext uri="{BB962C8B-B14F-4D97-AF65-F5344CB8AC3E}">
        <p14:creationId xmlns:p14="http://schemas.microsoft.com/office/powerpoint/2010/main" val="10529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Listado de Encuestas</a:t>
            </a:r>
            <a:endParaRPr lang="es-EC" b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8766553" cy="4680519"/>
          </a:xfrm>
        </p:spPr>
      </p:pic>
    </p:spTree>
    <p:extLst>
      <p:ext uri="{BB962C8B-B14F-4D97-AF65-F5344CB8AC3E}">
        <p14:creationId xmlns:p14="http://schemas.microsoft.com/office/powerpoint/2010/main" val="144305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Otros recursos para encuestas </a:t>
            </a:r>
            <a:r>
              <a:rPr lang="es-EC" dirty="0" err="1" smtClean="0"/>
              <a:t>on</a:t>
            </a:r>
            <a:r>
              <a:rPr lang="es-EC" dirty="0" smtClean="0"/>
              <a:t> line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>
                <a:hlinkClick r:id="rId2"/>
              </a:rPr>
              <a:t>http://</a:t>
            </a:r>
            <a:r>
              <a:rPr lang="es-EC" dirty="0" smtClean="0">
                <a:hlinkClick r:id="rId2"/>
              </a:rPr>
              <a:t>www.e-encuesta.com</a:t>
            </a:r>
            <a:endParaRPr lang="es-EC" dirty="0" smtClean="0"/>
          </a:p>
          <a:p>
            <a:r>
              <a:rPr lang="es-EC" dirty="0">
                <a:hlinkClick r:id="rId3"/>
              </a:rPr>
              <a:t>http://</a:t>
            </a:r>
            <a:r>
              <a:rPr lang="es-EC" dirty="0" smtClean="0">
                <a:hlinkClick r:id="rId3"/>
              </a:rPr>
              <a:t>www.encuestafacil.com</a:t>
            </a:r>
            <a:endParaRPr lang="es-EC" dirty="0" smtClean="0"/>
          </a:p>
          <a:p>
            <a:r>
              <a:rPr lang="es-EC" dirty="0">
                <a:hlinkClick r:id="rId4"/>
              </a:rPr>
              <a:t>https://www.onlineencuesta.com</a:t>
            </a:r>
            <a:r>
              <a:rPr lang="es-EC" dirty="0" smtClean="0">
                <a:hlinkClick r:id="rId4"/>
              </a:rPr>
              <a:t>/</a:t>
            </a: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28489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221088"/>
            <a:ext cx="8229600" cy="1143000"/>
          </a:xfrm>
        </p:spPr>
        <p:txBody>
          <a:bodyPr>
            <a:normAutofit/>
          </a:bodyPr>
          <a:lstStyle/>
          <a:p>
            <a:r>
              <a:rPr lang="es-EC" sz="4800" b="1" dirty="0" smtClean="0"/>
              <a:t>Gracias por su atención</a:t>
            </a:r>
            <a:endParaRPr lang="es-EC" sz="4800" b="1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0" y="2132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000" b="1" dirty="0" smtClean="0"/>
              <a:t>Y ahora aprendamos …haciendo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636" y="764704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3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¿Dónde se aplica?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844824"/>
            <a:ext cx="6768752" cy="3456384"/>
          </a:xfrm>
          <a:solidFill>
            <a:schemeClr val="bg1"/>
          </a:solidFill>
        </p:spPr>
        <p:txBody>
          <a:bodyPr/>
          <a:lstStyle/>
          <a:p>
            <a:r>
              <a:rPr lang="es-EC" dirty="0" smtClean="0"/>
              <a:t>Investigación de mercado</a:t>
            </a:r>
          </a:p>
          <a:p>
            <a:r>
              <a:rPr lang="es-EC" dirty="0" smtClean="0"/>
              <a:t>Educación</a:t>
            </a:r>
          </a:p>
          <a:p>
            <a:r>
              <a:rPr lang="es-EC" dirty="0" smtClean="0"/>
              <a:t>Satisfacción al cliente</a:t>
            </a:r>
          </a:p>
          <a:p>
            <a:r>
              <a:rPr lang="es-EC" dirty="0" smtClean="0"/>
              <a:t>Satisfacción laboral</a:t>
            </a:r>
          </a:p>
          <a:p>
            <a:r>
              <a:rPr lang="es-EC" dirty="0" smtClean="0"/>
              <a:t>Planificación de eventos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8346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711845" cy="4828579"/>
          </a:xfrm>
        </p:spPr>
      </p:pic>
      <p:sp>
        <p:nvSpPr>
          <p:cNvPr id="2" name="1 CuadroTexto"/>
          <p:cNvSpPr txBox="1"/>
          <p:nvPr/>
        </p:nvSpPr>
        <p:spPr>
          <a:xfrm>
            <a:off x="827584" y="62068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dirty="0">
                <a:hlinkClick r:id="rId3"/>
              </a:rPr>
              <a:t>http://es.surveymonkey.com/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2223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Suscripción</a:t>
            </a:r>
            <a:endParaRPr lang="es-EC" b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8113984" cy="4967746"/>
          </a:xfrm>
        </p:spPr>
      </p:pic>
    </p:spTree>
    <p:extLst>
      <p:ext uri="{BB962C8B-B14F-4D97-AF65-F5344CB8AC3E}">
        <p14:creationId xmlns:p14="http://schemas.microsoft.com/office/powerpoint/2010/main" val="1715963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8695728" cy="4845805"/>
          </a:xfrm>
        </p:spPr>
      </p:pic>
    </p:spTree>
    <p:extLst>
      <p:ext uri="{BB962C8B-B14F-4D97-AF65-F5344CB8AC3E}">
        <p14:creationId xmlns:p14="http://schemas.microsoft.com/office/powerpoint/2010/main" val="201295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373616" cy="1287016"/>
          </a:xfrm>
        </p:spPr>
        <p:txBody>
          <a:bodyPr>
            <a:normAutofit/>
          </a:bodyPr>
          <a:lstStyle/>
          <a:p>
            <a:r>
              <a:rPr lang="es-EC" sz="5400" b="1" dirty="0" smtClean="0"/>
              <a:t>¿Cómo crear  una Encuesta?</a:t>
            </a:r>
            <a:endParaRPr lang="es-EC" sz="5400" b="1" dirty="0"/>
          </a:p>
        </p:txBody>
      </p:sp>
      <p:pic>
        <p:nvPicPr>
          <p:cNvPr id="3" name="3 Marcador de contenido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" t="81579" r="60988" b="5879"/>
          <a:stretch/>
        </p:blipFill>
        <p:spPr>
          <a:xfrm>
            <a:off x="2915816" y="3573016"/>
            <a:ext cx="3850871" cy="9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4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476672"/>
            <a:ext cx="6454161" cy="5832648"/>
          </a:xfrm>
        </p:spPr>
      </p:pic>
    </p:spTree>
    <p:extLst>
      <p:ext uri="{BB962C8B-B14F-4D97-AF65-F5344CB8AC3E}">
        <p14:creationId xmlns:p14="http://schemas.microsoft.com/office/powerpoint/2010/main" val="62809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Diseño de la Encuesta</a:t>
            </a:r>
            <a:endParaRPr lang="es-EC" b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8857690" cy="4766859"/>
          </a:xfrm>
        </p:spPr>
      </p:pic>
    </p:spTree>
    <p:extLst>
      <p:ext uri="{BB962C8B-B14F-4D97-AF65-F5344CB8AC3E}">
        <p14:creationId xmlns:p14="http://schemas.microsoft.com/office/powerpoint/2010/main" val="372820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93</Words>
  <Application>Microsoft Office PowerPoint</Application>
  <PresentationFormat>Presentación en pantalla (4:3)</PresentationFormat>
  <Paragraphs>28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Presentación de PowerPoint</vt:lpstr>
      <vt:lpstr>¿Qué es y para qué sirve y  cómo funciona?</vt:lpstr>
      <vt:lpstr>¿Dónde se aplica?</vt:lpstr>
      <vt:lpstr>Presentación de PowerPoint</vt:lpstr>
      <vt:lpstr>Suscripción</vt:lpstr>
      <vt:lpstr>Presentación de PowerPoint</vt:lpstr>
      <vt:lpstr>¿Cómo crear  una Encuesta?</vt:lpstr>
      <vt:lpstr>Presentación de PowerPoint</vt:lpstr>
      <vt:lpstr>Diseño de la Encuesta</vt:lpstr>
      <vt:lpstr>Agregar Página</vt:lpstr>
      <vt:lpstr>Presentación de PowerPoint</vt:lpstr>
      <vt:lpstr>Agregar Pregunta</vt:lpstr>
      <vt:lpstr>Presentación de PowerPoint</vt:lpstr>
      <vt:lpstr>Recopilar Respuestas</vt:lpstr>
      <vt:lpstr>Enlace web</vt:lpstr>
      <vt:lpstr>Configuración del recopilador</vt:lpstr>
      <vt:lpstr>Restricciones del recopilador</vt:lpstr>
      <vt:lpstr>Análisis de Resultados</vt:lpstr>
      <vt:lpstr>Gráfico de barras</vt:lpstr>
      <vt:lpstr>Gráfico de columnas</vt:lpstr>
      <vt:lpstr>Gráfico circular</vt:lpstr>
      <vt:lpstr>Listado de Encuestas</vt:lpstr>
      <vt:lpstr>Otros recursos para encuestas on line</vt:lpstr>
      <vt:lpstr>Gracias por su atención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 MOnkey</dc:title>
  <dc:creator>FREDY</dc:creator>
  <cp:lastModifiedBy>FREDY</cp:lastModifiedBy>
  <cp:revision>20</cp:revision>
  <dcterms:created xsi:type="dcterms:W3CDTF">2013-04-16T23:57:16Z</dcterms:created>
  <dcterms:modified xsi:type="dcterms:W3CDTF">2013-04-22T22:13:03Z</dcterms:modified>
</cp:coreProperties>
</file>